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805550" y="64500"/>
            <a:ext cx="2853900" cy="516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Is this the executive director of unit head?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099625" y="81505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Yes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5207200" y="1096550"/>
            <a:ext cx="3112800" cy="516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Source Sans Pro"/>
                <a:ea typeface="Source Sans Pro"/>
                <a:cs typeface="Source Sans Pro"/>
                <a:sym typeface="Source Sans Pro"/>
              </a:rPr>
              <a:t>Will this position spend the majority of their time in this location / building?</a:t>
            </a:r>
            <a:endParaRPr sz="12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037325" y="176520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Yes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8384150" y="176520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No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410375" y="1096550"/>
            <a:ext cx="2853900" cy="516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Has a </a:t>
            </a: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primary</a:t>
            </a: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 office elsewhere?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763600" y="81505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No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61" name="Google Shape;61;p13"/>
          <p:cNvCxnSpPr>
            <a:stCxn id="54" idx="2"/>
            <a:endCxn id="56" idx="0"/>
          </p:cNvCxnSpPr>
          <p:nvPr/>
        </p:nvCxnSpPr>
        <p:spPr>
          <a:xfrm flipH="1" rot="-5400000">
            <a:off x="5240050" y="-427050"/>
            <a:ext cx="516000" cy="2531100"/>
          </a:xfrm>
          <a:prstGeom prst="bentConnector3">
            <a:avLst>
              <a:gd fmla="val 5000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>
            <a:stCxn id="54" idx="2"/>
            <a:endCxn id="59" idx="0"/>
          </p:cNvCxnSpPr>
          <p:nvPr/>
        </p:nvCxnSpPr>
        <p:spPr>
          <a:xfrm rot="5400000">
            <a:off x="2776900" y="-359100"/>
            <a:ext cx="516000" cy="2395200"/>
          </a:xfrm>
          <a:prstGeom prst="bentConnector3">
            <a:avLst>
              <a:gd fmla="val 5000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Google Shape;63;p13"/>
          <p:cNvSpPr txBox="1"/>
          <p:nvPr/>
        </p:nvSpPr>
        <p:spPr>
          <a:xfrm>
            <a:off x="7013675" y="261215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No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410375" y="2031800"/>
            <a:ext cx="1322100" cy="516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Assign private office if available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1942175" y="2031800"/>
            <a:ext cx="1322100" cy="516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Assign private office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66" name="Google Shape;66;p13"/>
          <p:cNvCxnSpPr>
            <a:stCxn id="59" idx="2"/>
            <a:endCxn id="65" idx="0"/>
          </p:cNvCxnSpPr>
          <p:nvPr/>
        </p:nvCxnSpPr>
        <p:spPr>
          <a:xfrm flipH="1" rot="-5400000">
            <a:off x="2010575" y="1439300"/>
            <a:ext cx="419400" cy="765900"/>
          </a:xfrm>
          <a:prstGeom prst="bentConnector3">
            <a:avLst>
              <a:gd fmla="val 4998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3"/>
          <p:cNvCxnSpPr>
            <a:stCxn id="59" idx="2"/>
            <a:endCxn id="64" idx="0"/>
          </p:cNvCxnSpPr>
          <p:nvPr/>
        </p:nvCxnSpPr>
        <p:spPr>
          <a:xfrm rot="5400000">
            <a:off x="1244675" y="1439300"/>
            <a:ext cx="419400" cy="765900"/>
          </a:xfrm>
          <a:prstGeom prst="bentConnector3">
            <a:avLst>
              <a:gd fmla="val 4998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" name="Google Shape;68;p13"/>
          <p:cNvSpPr txBox="1"/>
          <p:nvPr/>
        </p:nvSpPr>
        <p:spPr>
          <a:xfrm>
            <a:off x="473900" y="176520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Yes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2521638" y="176520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No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7771550" y="2031800"/>
            <a:ext cx="1322100" cy="516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Hoteling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3915475" y="2031800"/>
            <a:ext cx="3662700" cy="516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Is a permanent employee? (e.g. person/position is ongoing, non-temp, non-student, non end-dated appt)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72" name="Google Shape;72;p13"/>
          <p:cNvCxnSpPr>
            <a:stCxn id="56" idx="2"/>
            <a:endCxn id="71" idx="0"/>
          </p:cNvCxnSpPr>
          <p:nvPr/>
        </p:nvCxnSpPr>
        <p:spPr>
          <a:xfrm rot="5400000">
            <a:off x="6045550" y="1313900"/>
            <a:ext cx="419400" cy="1016700"/>
          </a:xfrm>
          <a:prstGeom prst="bentConnector3">
            <a:avLst>
              <a:gd fmla="val 4998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3"/>
          <p:cNvCxnSpPr>
            <a:stCxn id="56" idx="2"/>
            <a:endCxn id="70" idx="0"/>
          </p:cNvCxnSpPr>
          <p:nvPr/>
        </p:nvCxnSpPr>
        <p:spPr>
          <a:xfrm flipH="1" rot="-5400000">
            <a:off x="7388350" y="987800"/>
            <a:ext cx="419400" cy="1668900"/>
          </a:xfrm>
          <a:prstGeom prst="bentConnector3">
            <a:avLst>
              <a:gd fmla="val 4998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4" name="Google Shape;74;p13"/>
          <p:cNvSpPr/>
          <p:nvPr/>
        </p:nvSpPr>
        <p:spPr>
          <a:xfrm>
            <a:off x="6256075" y="2916975"/>
            <a:ext cx="1322100" cy="516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Assign cube or shared space/office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3015600" y="2916975"/>
            <a:ext cx="3112800" cy="516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Has highly sensitive, confidential in person conversations several times a day?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76" name="Google Shape;76;p13"/>
          <p:cNvCxnSpPr>
            <a:stCxn id="71" idx="2"/>
            <a:endCxn id="75" idx="0"/>
          </p:cNvCxnSpPr>
          <p:nvPr/>
        </p:nvCxnSpPr>
        <p:spPr>
          <a:xfrm rot="5400000">
            <a:off x="4974775" y="2145050"/>
            <a:ext cx="369300" cy="1174800"/>
          </a:xfrm>
          <a:prstGeom prst="bentConnector3">
            <a:avLst>
              <a:gd fmla="val 4998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3"/>
          <p:cNvCxnSpPr>
            <a:stCxn id="71" idx="2"/>
            <a:endCxn id="74" idx="0"/>
          </p:cNvCxnSpPr>
          <p:nvPr/>
        </p:nvCxnSpPr>
        <p:spPr>
          <a:xfrm flipH="1" rot="-5400000">
            <a:off x="6147325" y="2147300"/>
            <a:ext cx="369300" cy="1170300"/>
          </a:xfrm>
          <a:prstGeom prst="bentConnector3">
            <a:avLst>
              <a:gd fmla="val 4998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8" name="Google Shape;78;p13"/>
          <p:cNvSpPr txBox="1"/>
          <p:nvPr/>
        </p:nvSpPr>
        <p:spPr>
          <a:xfrm>
            <a:off x="3915475" y="261215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Yes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9" name="Google Shape;79;p13"/>
          <p:cNvSpPr/>
          <p:nvPr/>
        </p:nvSpPr>
        <p:spPr>
          <a:xfrm>
            <a:off x="136950" y="3910125"/>
            <a:ext cx="1322100" cy="10851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Full time with more  senior HR classification: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Assign private office, if available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0" name="Google Shape;80;p13"/>
          <p:cNvSpPr/>
          <p:nvPr/>
        </p:nvSpPr>
        <p:spPr>
          <a:xfrm>
            <a:off x="5336200" y="3910125"/>
            <a:ext cx="1322100" cy="5160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Assign cubicle or shared space/office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3231150" y="3910125"/>
            <a:ext cx="1322100" cy="10851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Part time &lt;50%: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Assign cubicle or shared space/office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1684050" y="3910125"/>
            <a:ext cx="1322100" cy="10851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Full time with less senior HR classification :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Assign cubicle or shared space/office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83" name="Google Shape;83;p13"/>
          <p:cNvCxnSpPr>
            <a:stCxn id="75" idx="2"/>
            <a:endCxn id="82" idx="0"/>
          </p:cNvCxnSpPr>
          <p:nvPr/>
        </p:nvCxnSpPr>
        <p:spPr>
          <a:xfrm rot="5400000">
            <a:off x="3219900" y="2558175"/>
            <a:ext cx="477300" cy="2226900"/>
          </a:xfrm>
          <a:prstGeom prst="bentConnector3">
            <a:avLst>
              <a:gd fmla="val 4998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4" name="Google Shape;84;p13"/>
          <p:cNvCxnSpPr>
            <a:stCxn id="75" idx="2"/>
            <a:endCxn id="80" idx="0"/>
          </p:cNvCxnSpPr>
          <p:nvPr/>
        </p:nvCxnSpPr>
        <p:spPr>
          <a:xfrm flipH="1" rot="-5400000">
            <a:off x="5046000" y="2958975"/>
            <a:ext cx="477300" cy="1425300"/>
          </a:xfrm>
          <a:prstGeom prst="bentConnector3">
            <a:avLst>
              <a:gd fmla="val 4998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5" name="Google Shape;85;p13"/>
          <p:cNvSpPr txBox="1"/>
          <p:nvPr/>
        </p:nvSpPr>
        <p:spPr>
          <a:xfrm>
            <a:off x="6128400" y="364330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No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136950" y="364330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Yes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1684050" y="364330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Yes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3205975" y="3643300"/>
            <a:ext cx="709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ource Sans Pro"/>
                <a:ea typeface="Source Sans Pro"/>
                <a:cs typeface="Source Sans Pro"/>
                <a:sym typeface="Source Sans Pro"/>
              </a:rPr>
              <a:t>Yes</a:t>
            </a:r>
            <a:endParaRPr sz="11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